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706871" y="5127857"/>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2308324"/>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a:solidFill>
                  <a:srgbClr val="1482AC"/>
                </a:solidFill>
                <a:latin typeface="Arial"/>
              </a:rPr>
              <a:t> SHOBAN RAJ N</a:t>
            </a:r>
          </a:p>
          <a:p>
            <a:pPr algn="l">
              <a:lnSpc>
                <a:spcPts val="3600"/>
              </a:lnSpc>
            </a:pPr>
            <a:r>
              <a:rPr lang="en-US" sz="3000" dirty="0">
                <a:solidFill>
                  <a:srgbClr val="1482AC"/>
                </a:solidFill>
                <a:latin typeface="Arial"/>
              </a:rPr>
              <a:t> COMPUTER SCIENCE AND ENGINEERING</a:t>
            </a:r>
          </a:p>
          <a:p>
            <a:pPr algn="l">
              <a:lnSpc>
                <a:spcPts val="3600"/>
              </a:lnSpc>
            </a:pPr>
            <a:r>
              <a:rPr lang="en-US" sz="3000" dirty="0">
                <a:solidFill>
                  <a:srgbClr val="1482AC"/>
                </a:solidFill>
                <a:latin typeface="Arial"/>
              </a:rPr>
              <a:t> DMI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15" name="Picture 14">
            <a:extLst>
              <a:ext uri="{FF2B5EF4-FFF2-40B4-BE49-F238E27FC236}">
                <a16:creationId xmlns:a16="http://schemas.microsoft.com/office/drawing/2014/main" id="{808FEBA5-071C-8A33-A2B7-BEB2DD59B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88" y="2935427"/>
            <a:ext cx="7464112" cy="7008673"/>
          </a:xfrm>
          <a:prstGeom prst="rect">
            <a:avLst/>
          </a:prstGeom>
        </p:spPr>
      </p:pic>
      <p:pic>
        <p:nvPicPr>
          <p:cNvPr id="17" name="Picture 16">
            <a:extLst>
              <a:ext uri="{FF2B5EF4-FFF2-40B4-BE49-F238E27FC236}">
                <a16:creationId xmlns:a16="http://schemas.microsoft.com/office/drawing/2014/main" id="{07DBAEC5-A712-0587-2EDF-905195E65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5905997"/>
            <a:ext cx="10359712" cy="3983285"/>
          </a:xfrm>
          <a:prstGeom prst="rect">
            <a:avLst/>
          </a:prstGeom>
        </p:spPr>
      </p:pic>
      <p:pic>
        <p:nvPicPr>
          <p:cNvPr id="19" name="Picture 18">
            <a:extLst>
              <a:ext uri="{FF2B5EF4-FFF2-40B4-BE49-F238E27FC236}">
                <a16:creationId xmlns:a16="http://schemas.microsoft.com/office/drawing/2014/main" id="{A3162C15-A8D6-A7EC-0065-97A61E887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2400" y="2951717"/>
            <a:ext cx="10359712" cy="27632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1053</Words>
  <Application>Microsoft Office PowerPoint</Application>
  <PresentationFormat>Custom</PresentationFormat>
  <Paragraphs>75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Arial Bold</vt:lpstr>
      <vt:lpstr>TT Rounds Condensed</vt:lpstr>
      <vt:lpstr>Zen Maru Gothic Bold</vt:lpstr>
      <vt:lpstr>Arial</vt:lpstr>
      <vt:lpstr>Zen Maru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SHOBAN RAJ N</dc:creator>
  <cp:lastModifiedBy>Shoban Raj</cp:lastModifiedBy>
  <cp:revision>4</cp:revision>
  <dcterms:created xsi:type="dcterms:W3CDTF">2006-08-16T00:00:00Z</dcterms:created>
  <dcterms:modified xsi:type="dcterms:W3CDTF">2024-04-04T08:26:54Z</dcterms:modified>
  <dc:identifier>DAGBDjE1yKg</dc:identifier>
</cp:coreProperties>
</file>